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5544800" cy="10058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8" name="Shape 7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Helvetica Neue"/>
      </a:defRPr>
    </a:lvl1pPr>
    <a:lvl2pPr indent="228600" latinLnBrk="0">
      <a:defRPr sz="1200">
        <a:latin typeface="+mj-lt"/>
        <a:ea typeface="+mj-ea"/>
        <a:cs typeface="+mj-cs"/>
        <a:sym typeface="Helvetica Neue"/>
      </a:defRPr>
    </a:lvl2pPr>
    <a:lvl3pPr indent="457200" latinLnBrk="0">
      <a:defRPr sz="1200">
        <a:latin typeface="+mj-lt"/>
        <a:ea typeface="+mj-ea"/>
        <a:cs typeface="+mj-cs"/>
        <a:sym typeface="Helvetica Neue"/>
      </a:defRPr>
    </a:lvl3pPr>
    <a:lvl4pPr indent="685800" latinLnBrk="0">
      <a:defRPr sz="1200">
        <a:latin typeface="+mj-lt"/>
        <a:ea typeface="+mj-ea"/>
        <a:cs typeface="+mj-cs"/>
        <a:sym typeface="Helvetica Neue"/>
      </a:defRPr>
    </a:lvl4pPr>
    <a:lvl5pPr indent="914400" latinLnBrk="0">
      <a:defRPr sz="1200">
        <a:latin typeface="+mj-lt"/>
        <a:ea typeface="+mj-ea"/>
        <a:cs typeface="+mj-cs"/>
        <a:sym typeface="Helvetica Neue"/>
      </a:defRPr>
    </a:lvl5pPr>
    <a:lvl6pPr indent="1143000" latinLnBrk="0">
      <a:defRPr sz="1200">
        <a:latin typeface="+mj-lt"/>
        <a:ea typeface="+mj-ea"/>
        <a:cs typeface="+mj-cs"/>
        <a:sym typeface="Helvetica Neue"/>
      </a:defRPr>
    </a:lvl6pPr>
    <a:lvl7pPr indent="1371600" latinLnBrk="0">
      <a:defRPr sz="1200">
        <a:latin typeface="+mj-lt"/>
        <a:ea typeface="+mj-ea"/>
        <a:cs typeface="+mj-cs"/>
        <a:sym typeface="Helvetica Neue"/>
      </a:defRPr>
    </a:lvl7pPr>
    <a:lvl8pPr indent="1600200" latinLnBrk="0">
      <a:defRPr sz="1200">
        <a:latin typeface="+mj-lt"/>
        <a:ea typeface="+mj-ea"/>
        <a:cs typeface="+mj-cs"/>
        <a:sym typeface="Helvetica Neue"/>
      </a:defRPr>
    </a:lvl8pPr>
    <a:lvl9pPr indent="1828800" latinLnBrk="0">
      <a:defRPr sz="1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165860" y="3118104"/>
            <a:ext cx="13213081" cy="2112266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2331720" y="5632703"/>
            <a:ext cx="10881360" cy="251460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777240" y="2313432"/>
            <a:ext cx="6761989" cy="663854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half" idx="1"/>
          </p:nvPr>
        </p:nvSpPr>
        <p:spPr>
          <a:xfrm>
            <a:off x="777240" y="2313432"/>
            <a:ext cx="6761989" cy="663854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2173431" y="1155606"/>
            <a:ext cx="5325110" cy="81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777240" y="2313432"/>
            <a:ext cx="13990320" cy="6638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4500589" y="9354311"/>
            <a:ext cx="266974" cy="2794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>
                <a:solidFill>
                  <a:srgbClr val="888888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object 2"/>
          <p:cNvSpPr/>
          <p:nvPr/>
        </p:nvSpPr>
        <p:spPr>
          <a:xfrm>
            <a:off x="9217155" y="8230813"/>
            <a:ext cx="988492" cy="988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6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6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5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5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1" name="object 3"/>
          <p:cNvSpPr/>
          <p:nvPr/>
        </p:nvSpPr>
        <p:spPr>
          <a:xfrm>
            <a:off x="10423927" y="8230813"/>
            <a:ext cx="988492" cy="988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6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6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5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5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2" name="object 4"/>
          <p:cNvSpPr/>
          <p:nvPr/>
        </p:nvSpPr>
        <p:spPr>
          <a:xfrm>
            <a:off x="11630699" y="8230813"/>
            <a:ext cx="988492" cy="988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5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5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4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4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3" name="object 5"/>
          <p:cNvSpPr/>
          <p:nvPr/>
        </p:nvSpPr>
        <p:spPr>
          <a:xfrm>
            <a:off x="12837466" y="8230813"/>
            <a:ext cx="988493" cy="988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6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6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5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5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4" name="object 6"/>
          <p:cNvSpPr/>
          <p:nvPr/>
        </p:nvSpPr>
        <p:spPr>
          <a:xfrm>
            <a:off x="14044237" y="8230813"/>
            <a:ext cx="988493" cy="988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760" y="49"/>
                </a:lnTo>
                <a:lnTo>
                  <a:pt x="8748" y="195"/>
                </a:lnTo>
                <a:lnTo>
                  <a:pt x="7768" y="431"/>
                </a:lnTo>
                <a:lnTo>
                  <a:pt x="6825" y="755"/>
                </a:lnTo>
                <a:lnTo>
                  <a:pt x="5924" y="1161"/>
                </a:lnTo>
                <a:lnTo>
                  <a:pt x="5069" y="1644"/>
                </a:lnTo>
                <a:lnTo>
                  <a:pt x="4265" y="2201"/>
                </a:lnTo>
                <a:lnTo>
                  <a:pt x="3516" y="2826"/>
                </a:lnTo>
                <a:lnTo>
                  <a:pt x="2826" y="3516"/>
                </a:lnTo>
                <a:lnTo>
                  <a:pt x="2201" y="4265"/>
                </a:lnTo>
                <a:lnTo>
                  <a:pt x="1644" y="5069"/>
                </a:lnTo>
                <a:lnTo>
                  <a:pt x="1161" y="5924"/>
                </a:lnTo>
                <a:lnTo>
                  <a:pt x="755" y="6826"/>
                </a:lnTo>
                <a:lnTo>
                  <a:pt x="431" y="7768"/>
                </a:lnTo>
                <a:lnTo>
                  <a:pt x="195" y="8748"/>
                </a:lnTo>
                <a:lnTo>
                  <a:pt x="49" y="9760"/>
                </a:lnTo>
                <a:lnTo>
                  <a:pt x="0" y="10800"/>
                </a:lnTo>
                <a:lnTo>
                  <a:pt x="49" y="11840"/>
                </a:lnTo>
                <a:lnTo>
                  <a:pt x="195" y="12852"/>
                </a:lnTo>
                <a:lnTo>
                  <a:pt x="431" y="13832"/>
                </a:lnTo>
                <a:lnTo>
                  <a:pt x="755" y="14775"/>
                </a:lnTo>
                <a:lnTo>
                  <a:pt x="1161" y="15676"/>
                </a:lnTo>
                <a:lnTo>
                  <a:pt x="1644" y="16531"/>
                </a:lnTo>
                <a:lnTo>
                  <a:pt x="2201" y="17335"/>
                </a:lnTo>
                <a:lnTo>
                  <a:pt x="2826" y="18084"/>
                </a:lnTo>
                <a:lnTo>
                  <a:pt x="3516" y="18774"/>
                </a:lnTo>
                <a:lnTo>
                  <a:pt x="4265" y="19399"/>
                </a:lnTo>
                <a:lnTo>
                  <a:pt x="5069" y="19956"/>
                </a:lnTo>
                <a:lnTo>
                  <a:pt x="5924" y="20439"/>
                </a:lnTo>
                <a:lnTo>
                  <a:pt x="6825" y="20845"/>
                </a:lnTo>
                <a:lnTo>
                  <a:pt x="7768" y="21169"/>
                </a:lnTo>
                <a:lnTo>
                  <a:pt x="8748" y="21405"/>
                </a:lnTo>
                <a:lnTo>
                  <a:pt x="9760" y="21551"/>
                </a:lnTo>
                <a:lnTo>
                  <a:pt x="10800" y="21600"/>
                </a:lnTo>
                <a:lnTo>
                  <a:pt x="11840" y="21551"/>
                </a:lnTo>
                <a:lnTo>
                  <a:pt x="12852" y="21405"/>
                </a:lnTo>
                <a:lnTo>
                  <a:pt x="13832" y="21169"/>
                </a:lnTo>
                <a:lnTo>
                  <a:pt x="14775" y="20845"/>
                </a:lnTo>
                <a:lnTo>
                  <a:pt x="15676" y="20439"/>
                </a:lnTo>
                <a:lnTo>
                  <a:pt x="16531" y="19956"/>
                </a:lnTo>
                <a:lnTo>
                  <a:pt x="17335" y="19399"/>
                </a:lnTo>
                <a:lnTo>
                  <a:pt x="18084" y="18774"/>
                </a:lnTo>
                <a:lnTo>
                  <a:pt x="18774" y="18084"/>
                </a:lnTo>
                <a:lnTo>
                  <a:pt x="19399" y="17335"/>
                </a:lnTo>
                <a:lnTo>
                  <a:pt x="19956" y="16531"/>
                </a:lnTo>
                <a:lnTo>
                  <a:pt x="20439" y="15676"/>
                </a:lnTo>
                <a:lnTo>
                  <a:pt x="20845" y="14775"/>
                </a:lnTo>
                <a:lnTo>
                  <a:pt x="21169" y="13832"/>
                </a:lnTo>
                <a:lnTo>
                  <a:pt x="21405" y="12852"/>
                </a:lnTo>
                <a:lnTo>
                  <a:pt x="21551" y="11840"/>
                </a:lnTo>
                <a:lnTo>
                  <a:pt x="21600" y="10800"/>
                </a:lnTo>
                <a:lnTo>
                  <a:pt x="21551" y="9760"/>
                </a:lnTo>
                <a:lnTo>
                  <a:pt x="21405" y="8748"/>
                </a:lnTo>
                <a:lnTo>
                  <a:pt x="21169" y="7768"/>
                </a:lnTo>
                <a:lnTo>
                  <a:pt x="20845" y="6826"/>
                </a:lnTo>
                <a:lnTo>
                  <a:pt x="20439" y="5924"/>
                </a:lnTo>
                <a:lnTo>
                  <a:pt x="19956" y="5069"/>
                </a:lnTo>
                <a:lnTo>
                  <a:pt x="19399" y="4265"/>
                </a:lnTo>
                <a:lnTo>
                  <a:pt x="18774" y="3516"/>
                </a:lnTo>
                <a:lnTo>
                  <a:pt x="18084" y="2826"/>
                </a:lnTo>
                <a:lnTo>
                  <a:pt x="17335" y="2201"/>
                </a:lnTo>
                <a:lnTo>
                  <a:pt x="16531" y="1644"/>
                </a:lnTo>
                <a:lnTo>
                  <a:pt x="15676" y="1161"/>
                </a:lnTo>
                <a:lnTo>
                  <a:pt x="14775" y="755"/>
                </a:lnTo>
                <a:lnTo>
                  <a:pt x="13832" y="431"/>
                </a:lnTo>
                <a:lnTo>
                  <a:pt x="12852" y="195"/>
                </a:lnTo>
                <a:lnTo>
                  <a:pt x="11840" y="49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5" name="object 7"/>
          <p:cNvSpPr txBox="1"/>
          <p:nvPr/>
        </p:nvSpPr>
        <p:spPr>
          <a:xfrm>
            <a:off x="4385793" y="8174869"/>
            <a:ext cx="4467862" cy="13934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5080" indent="12700">
              <a:lnSpc>
                <a:spcPct val="106500"/>
              </a:lnSpc>
              <a:spcBef>
                <a:spcPts val="100"/>
              </a:spcBef>
              <a:defRPr spc="2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Insert body </a:t>
            </a:r>
            <a:r>
              <a:rPr spc="0"/>
              <a:t>copy </a:t>
            </a:r>
            <a:r>
              <a:rPr spc="10"/>
              <a:t>here. </a:t>
            </a:r>
            <a:r>
              <a:rPr spc="5"/>
              <a:t>Ihilla </a:t>
            </a:r>
            <a:r>
              <a:rPr spc="10"/>
              <a:t>velest dio </a:t>
            </a:r>
            <a:r>
              <a:rPr spc="5"/>
              <a:t>namus </a:t>
            </a:r>
            <a:r>
              <a:rPr spc="10"/>
              <a:t> u</a:t>
            </a:r>
            <a:r>
              <a:rPr spc="0"/>
              <a:t>n</a:t>
            </a:r>
            <a:r>
              <a:rPr spc="10"/>
              <a:t>t</a:t>
            </a:r>
            <a:r>
              <a:rPr spc="5"/>
              <a:t>i</a:t>
            </a:r>
            <a:r>
              <a:rPr spc="10"/>
              <a:t>u</a:t>
            </a:r>
            <a:r>
              <a:rPr spc="0"/>
              <a:t>m</a:t>
            </a:r>
            <a:r>
              <a:rPr spc="-175"/>
              <a:t> </a:t>
            </a:r>
            <a:r>
              <a:rPr spc="10"/>
              <a:t>i</a:t>
            </a:r>
            <a:r>
              <a:rPr spc="-15"/>
              <a:t>n</a:t>
            </a:r>
            <a:r>
              <a:rPr spc="-5"/>
              <a:t>v</a:t>
            </a:r>
            <a:r>
              <a:rPr spc="25"/>
              <a:t>e</a:t>
            </a:r>
            <a:r>
              <a:t>l</a:t>
            </a:r>
            <a:r>
              <a:rPr spc="15"/>
              <a:t>e</a:t>
            </a:r>
            <a:r>
              <a:rPr spc="0"/>
              <a:t>s</a:t>
            </a:r>
            <a:r>
              <a:rPr spc="-175"/>
              <a:t> </a:t>
            </a:r>
            <a:r>
              <a:t>den</a:t>
            </a:r>
            <a:r>
              <a:rPr spc="0"/>
              <a:t>e</a:t>
            </a:r>
            <a:r>
              <a:rPr spc="-175"/>
              <a:t> </a:t>
            </a:r>
            <a:r>
              <a:rPr spc="10"/>
              <a:t>nimu</a:t>
            </a:r>
            <a:r>
              <a:rPr spc="0"/>
              <a:t>s</a:t>
            </a:r>
            <a:r>
              <a:rPr spc="-175"/>
              <a:t> </a:t>
            </a:r>
            <a:r>
              <a:t>e</a:t>
            </a:r>
            <a:r>
              <a:rPr spc="0"/>
              <a:t>t</a:t>
            </a:r>
            <a:r>
              <a:rPr spc="-175"/>
              <a:t> </a:t>
            </a:r>
            <a:r>
              <a:rPr spc="5"/>
              <a:t>a</a:t>
            </a:r>
            <a:r>
              <a:rPr spc="15"/>
              <a:t>u</a:t>
            </a:r>
            <a:r>
              <a:rPr spc="0"/>
              <a:t>te</a:t>
            </a:r>
            <a:r>
              <a:rPr spc="-175"/>
              <a:t> </a:t>
            </a:r>
            <a:r>
              <a:rPr spc="34"/>
              <a:t>e</a:t>
            </a:r>
            <a:r>
              <a:t>x</a:t>
            </a:r>
            <a:r>
              <a:rPr spc="34"/>
              <a:t>p</a:t>
            </a:r>
            <a:r>
              <a:rPr spc="30"/>
              <a:t>e</a:t>
            </a:r>
            <a:r>
              <a:rPr spc="0"/>
              <a:t>d</a:t>
            </a:r>
            <a:r>
              <a:rPr spc="-175"/>
              <a:t> </a:t>
            </a:r>
            <a:r>
              <a:rPr spc="10"/>
              <a:t>qua</a:t>
            </a:r>
            <a:r>
              <a:rPr spc="0"/>
              <a:t>m  </a:t>
            </a:r>
            <a:r>
              <a:rPr spc="10"/>
              <a:t>seremquis</a:t>
            </a:r>
            <a:r>
              <a:rPr spc="-40"/>
              <a:t> </a:t>
            </a:r>
            <a:r>
              <a:rPr spc="15"/>
              <a:t>pos</a:t>
            </a:r>
            <a:r>
              <a:rPr spc="-34"/>
              <a:t> </a:t>
            </a:r>
            <a:r>
              <a:rPr spc="5"/>
              <a:t>eium</a:t>
            </a:r>
            <a:r>
              <a:rPr spc="-34"/>
              <a:t> </a:t>
            </a:r>
            <a:r>
              <a:rPr spc="10"/>
              <a:t>vidus</a:t>
            </a:r>
            <a:r>
              <a:rPr spc="-34"/>
              <a:t> </a:t>
            </a:r>
            <a:r>
              <a:rPr spc="10"/>
              <a:t>autatemodita</a:t>
            </a:r>
            <a:r>
              <a:rPr spc="-40"/>
              <a:t> </a:t>
            </a:r>
            <a:r>
              <a:rPr spc="10"/>
              <a:t>quisti </a:t>
            </a:r>
            <a:r>
              <a:rPr spc="-370"/>
              <a:t> </a:t>
            </a:r>
            <a:r>
              <a:rPr spc="10"/>
              <a:t>mang</a:t>
            </a:r>
            <a:r>
              <a:rPr spc="65"/>
              <a:t> </a:t>
            </a:r>
            <a:r>
              <a:rPr spc="10"/>
              <a:t>trabing</a:t>
            </a:r>
            <a:r>
              <a:rPr spc="69"/>
              <a:t> </a:t>
            </a:r>
            <a:r>
              <a:rPr spc="10"/>
              <a:t>habing</a:t>
            </a:r>
            <a:r>
              <a:rPr spc="65"/>
              <a:t> </a:t>
            </a:r>
            <a:r>
              <a:rPr spc="10"/>
              <a:t>untota.</a:t>
            </a:r>
          </a:p>
        </p:txBody>
      </p:sp>
      <p:sp>
        <p:nvSpPr>
          <p:cNvPr id="86" name="object 8"/>
          <p:cNvSpPr txBox="1"/>
          <p:nvPr/>
        </p:nvSpPr>
        <p:spPr>
          <a:xfrm>
            <a:off x="517649" y="8184360"/>
            <a:ext cx="3063212" cy="1130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4604">
              <a:lnSpc>
                <a:spcPts val="2300"/>
              </a:lnSpc>
              <a:spcBef>
                <a:spcPts val="100"/>
              </a:spcBef>
              <a:defRPr b="1" spc="30" sz="20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SEPTEMBER</a:t>
            </a:r>
            <a:r>
              <a:rPr spc="19"/>
              <a:t> </a:t>
            </a:r>
            <a:r>
              <a:rPr spc="-15"/>
              <a:t>25,</a:t>
            </a:r>
            <a:r>
              <a:rPr spc="25"/>
              <a:t> </a:t>
            </a:r>
            <a:r>
              <a:rPr spc="-75"/>
              <a:t>2021</a:t>
            </a:r>
          </a:p>
          <a:p>
            <a:pPr indent="12700">
              <a:lnSpc>
                <a:spcPts val="2000"/>
              </a:lnSpc>
              <a:defRPr b="1" spc="5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1:00–8:00</a:t>
            </a:r>
            <a:r>
              <a:rPr spc="20"/>
              <a:t> </a:t>
            </a:r>
            <a:r>
              <a:rPr spc="-20"/>
              <a:t>PM</a:t>
            </a:r>
            <a:endParaRPr>
              <a:latin typeface="Myriad Pro"/>
              <a:ea typeface="Myriad Pro"/>
              <a:cs typeface="Myriad Pro"/>
              <a:sym typeface="Myriad Pro"/>
            </a:endParaRPr>
          </a:p>
          <a:p>
            <a:pPr marR="5080" indent="12700">
              <a:lnSpc>
                <a:spcPts val="1700"/>
              </a:lnSpc>
              <a:spcBef>
                <a:spcPts val="1200"/>
              </a:spcBef>
              <a:defRPr spc="-10" sz="16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</a:t>
            </a:r>
            <a:r>
              <a:rPr spc="15"/>
              <a:t> </a:t>
            </a:r>
            <a:r>
              <a:rPr spc="-5"/>
              <a:t>Location</a:t>
            </a:r>
            <a:r>
              <a:rPr spc="30"/>
              <a:t> </a:t>
            </a:r>
            <a:r>
              <a:rPr spc="-5"/>
              <a:t>Info</a:t>
            </a:r>
            <a:r>
              <a:rPr spc="20"/>
              <a:t> </a:t>
            </a:r>
            <a:r>
              <a:rPr spc="5"/>
              <a:t>Goes</a:t>
            </a:r>
            <a:r>
              <a:rPr spc="15"/>
              <a:t> </a:t>
            </a:r>
            <a:r>
              <a:rPr spc="0"/>
              <a:t>Here </a:t>
            </a:r>
            <a:r>
              <a:rPr spc="-325"/>
              <a:t> </a:t>
            </a:r>
            <a:r>
              <a:rPr b="1"/>
              <a:t>rit.edu/events</a:t>
            </a:r>
          </a:p>
        </p:txBody>
      </p:sp>
      <p:sp>
        <p:nvSpPr>
          <p:cNvPr id="87" name="object 9"/>
          <p:cNvSpPr txBox="1"/>
          <p:nvPr/>
        </p:nvSpPr>
        <p:spPr>
          <a:xfrm>
            <a:off x="4385793" y="7570416"/>
            <a:ext cx="2286639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defRPr spc="-5" sz="14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More</a:t>
            </a:r>
            <a:r>
              <a:rPr spc="-40"/>
              <a:t> </a:t>
            </a:r>
            <a:r>
              <a:t>Information</a:t>
            </a:r>
          </a:p>
        </p:txBody>
      </p:sp>
      <p:sp>
        <p:nvSpPr>
          <p:cNvPr id="88" name="object 10"/>
          <p:cNvSpPr txBox="1"/>
          <p:nvPr/>
        </p:nvSpPr>
        <p:spPr>
          <a:xfrm>
            <a:off x="517575" y="7567927"/>
            <a:ext cx="1638063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defRPr spc="-10" sz="14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</a:t>
            </a:r>
            <a:r>
              <a:rPr spc="-60"/>
              <a:t> </a:t>
            </a:r>
            <a:r>
              <a:rPr spc="0"/>
              <a:t>Details</a:t>
            </a:r>
          </a:p>
        </p:txBody>
      </p:sp>
      <p:sp>
        <p:nvSpPr>
          <p:cNvPr id="89" name="object 11"/>
          <p:cNvSpPr/>
          <p:nvPr/>
        </p:nvSpPr>
        <p:spPr>
          <a:xfrm>
            <a:off x="4398493" y="7957766"/>
            <a:ext cx="4361461" cy="1"/>
          </a:xfrm>
          <a:prstGeom prst="line">
            <a:avLst/>
          </a:prstGeom>
          <a:ln w="12700">
            <a:solidFill>
              <a:srgbClr val="181817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0" name="object 12"/>
          <p:cNvSpPr/>
          <p:nvPr/>
        </p:nvSpPr>
        <p:spPr>
          <a:xfrm>
            <a:off x="530350" y="7955270"/>
            <a:ext cx="3410941" cy="3"/>
          </a:xfrm>
          <a:prstGeom prst="line">
            <a:avLst/>
          </a:prstGeom>
          <a:ln w="38100">
            <a:solidFill>
              <a:srgbClr val="181817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1" name="object 13"/>
          <p:cNvSpPr txBox="1"/>
          <p:nvPr/>
        </p:nvSpPr>
        <p:spPr>
          <a:xfrm>
            <a:off x="9204452" y="7570416"/>
            <a:ext cx="1242233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>
              <a:spcBef>
                <a:spcPts val="100"/>
              </a:spcBef>
              <a:defRPr sz="14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Sponsors</a:t>
            </a:r>
          </a:p>
        </p:txBody>
      </p:sp>
      <p:sp>
        <p:nvSpPr>
          <p:cNvPr id="92" name="object 14"/>
          <p:cNvSpPr/>
          <p:nvPr/>
        </p:nvSpPr>
        <p:spPr>
          <a:xfrm>
            <a:off x="9217152" y="7957766"/>
            <a:ext cx="5815586" cy="1"/>
          </a:xfrm>
          <a:prstGeom prst="line">
            <a:avLst/>
          </a:prstGeom>
          <a:ln w="12700">
            <a:solidFill>
              <a:srgbClr val="181817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3" name="object 15"/>
          <p:cNvSpPr/>
          <p:nvPr/>
        </p:nvSpPr>
        <p:spPr>
          <a:xfrm>
            <a:off x="6907530" y="2038350"/>
            <a:ext cx="285752" cy="3839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0"/>
                </a:lnTo>
                <a:lnTo>
                  <a:pt x="0" y="21600"/>
                </a:lnTo>
                <a:lnTo>
                  <a:pt x="21594" y="21600"/>
                </a:lnTo>
              </a:path>
            </a:pathLst>
          </a:custGeom>
          <a:ln w="190500">
            <a:solidFill>
              <a:srgbClr val="ED712E"/>
            </a:solidFill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4" name="object 16"/>
          <p:cNvSpPr txBox="1"/>
          <p:nvPr>
            <p:ph type="title"/>
          </p:nvPr>
        </p:nvSpPr>
        <p:spPr>
          <a:xfrm>
            <a:off x="7466861" y="2346166"/>
            <a:ext cx="5410838" cy="3202942"/>
          </a:xfrm>
          <a:prstGeom prst="rect">
            <a:avLst/>
          </a:prstGeom>
        </p:spPr>
        <p:txBody>
          <a:bodyPr/>
          <a:lstStyle/>
          <a:p>
            <a:pPr marR="5029" indent="12573" defTabSz="905255">
              <a:lnSpc>
                <a:spcPts val="6000"/>
              </a:lnSpc>
              <a:spcBef>
                <a:spcPts val="700"/>
              </a:spcBef>
              <a:tabLst>
                <a:tab pos="1562100" algn="l"/>
                <a:tab pos="1790700" algn="l"/>
                <a:tab pos="2425700" algn="l"/>
                <a:tab pos="3022600" algn="l"/>
                <a:tab pos="3149600" algn="l"/>
                <a:tab pos="3225800" algn="l"/>
              </a:tabLst>
              <a:defRPr spc="-100">
                <a:solidFill>
                  <a:srgbClr val="ED712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	</a:t>
            </a:r>
            <a:r>
              <a:rPr spc="0"/>
              <a:t>nain		</a:t>
            </a:r>
            <a:r>
              <a:rPr spc="0">
                <a:solidFill>
                  <a:srgbClr val="181817"/>
                </a:solidFill>
              </a:rPr>
              <a:t>tuning </a:t>
            </a:r>
            <a:r>
              <a:rPr spc="-1200">
                <a:solidFill>
                  <a:srgbClr val="181817"/>
                </a:solidFill>
              </a:rPr>
              <a:t> </a:t>
            </a:r>
            <a:r>
              <a:rPr spc="0">
                <a:solidFill>
                  <a:srgbClr val="181817"/>
                </a:solidFill>
              </a:rPr>
              <a:t>goes	</a:t>
            </a:r>
            <a:r>
              <a:rPr>
                <a:solidFill>
                  <a:srgbClr val="181817"/>
                </a:solidFill>
              </a:rPr>
              <a:t>here	</a:t>
            </a:r>
            <a:r>
              <a:rPr spc="0">
                <a:solidFill>
                  <a:srgbClr val="181817"/>
                </a:solidFill>
              </a:rPr>
              <a:t>main  </a:t>
            </a:r>
            <a:r>
              <a:rPr spc="0"/>
              <a:t>maning	tarunens  </a:t>
            </a:r>
            <a:r>
              <a:rPr spc="0">
                <a:solidFill>
                  <a:srgbClr val="181817"/>
                </a:solidFill>
              </a:rPr>
              <a:t>earia	</a:t>
            </a:r>
            <a:r>
              <a:rPr spc="-1100">
                <a:solidFill>
                  <a:srgbClr val="181817"/>
                </a:solidFill>
              </a:rPr>
              <a:t> </a:t>
            </a:r>
            <a:r>
              <a:rPr spc="0">
                <a:solidFill>
                  <a:srgbClr val="181817"/>
                </a:solidFill>
              </a:rPr>
              <a:t>somi		</a:t>
            </a:r>
            <a:r>
              <a:rPr>
                <a:solidFill>
                  <a:srgbClr val="181817"/>
                </a:solidFill>
              </a:rPr>
              <a:t>y</a:t>
            </a:r>
            <a:r>
              <a:rPr spc="0">
                <a:solidFill>
                  <a:srgbClr val="181817"/>
                </a:solidFill>
              </a:rPr>
              <a:t>onin</a:t>
            </a:r>
            <a:r>
              <a:rPr>
                <a:solidFill>
                  <a:srgbClr val="181817"/>
                </a:solidFill>
              </a:rPr>
              <a:t>g</a:t>
            </a:r>
            <a:r>
              <a:rPr spc="0">
                <a:solidFill>
                  <a:srgbClr val="181817"/>
                </a:solidFill>
              </a:rPr>
              <a:t>.</a:t>
            </a:r>
          </a:p>
        </p:txBody>
      </p:sp>
      <p:sp>
        <p:nvSpPr>
          <p:cNvPr id="95" name="object 17"/>
          <p:cNvSpPr/>
          <p:nvPr/>
        </p:nvSpPr>
        <p:spPr>
          <a:xfrm>
            <a:off x="3771901" y="2642730"/>
            <a:ext cx="2552270" cy="25522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0395" y="7"/>
                </a:lnTo>
                <a:lnTo>
                  <a:pt x="9994" y="30"/>
                </a:lnTo>
                <a:lnTo>
                  <a:pt x="9597" y="66"/>
                </a:lnTo>
                <a:lnTo>
                  <a:pt x="9204" y="117"/>
                </a:lnTo>
                <a:lnTo>
                  <a:pt x="8816" y="182"/>
                </a:lnTo>
                <a:lnTo>
                  <a:pt x="8432" y="260"/>
                </a:lnTo>
                <a:lnTo>
                  <a:pt x="8054" y="352"/>
                </a:lnTo>
                <a:lnTo>
                  <a:pt x="7681" y="457"/>
                </a:lnTo>
                <a:lnTo>
                  <a:pt x="7313" y="575"/>
                </a:lnTo>
                <a:lnTo>
                  <a:pt x="6952" y="706"/>
                </a:lnTo>
                <a:lnTo>
                  <a:pt x="6596" y="849"/>
                </a:lnTo>
                <a:lnTo>
                  <a:pt x="6247" y="1004"/>
                </a:lnTo>
                <a:lnTo>
                  <a:pt x="5904" y="1171"/>
                </a:lnTo>
                <a:lnTo>
                  <a:pt x="5569" y="1349"/>
                </a:lnTo>
                <a:lnTo>
                  <a:pt x="5240" y="1539"/>
                </a:lnTo>
                <a:lnTo>
                  <a:pt x="4919" y="1740"/>
                </a:lnTo>
                <a:lnTo>
                  <a:pt x="4606" y="1952"/>
                </a:lnTo>
                <a:lnTo>
                  <a:pt x="4300" y="2174"/>
                </a:lnTo>
                <a:lnTo>
                  <a:pt x="4003" y="2406"/>
                </a:lnTo>
                <a:lnTo>
                  <a:pt x="3714" y="2649"/>
                </a:lnTo>
                <a:lnTo>
                  <a:pt x="3434" y="2901"/>
                </a:lnTo>
                <a:lnTo>
                  <a:pt x="3163" y="3163"/>
                </a:lnTo>
                <a:lnTo>
                  <a:pt x="2901" y="3434"/>
                </a:lnTo>
                <a:lnTo>
                  <a:pt x="2649" y="3714"/>
                </a:lnTo>
                <a:lnTo>
                  <a:pt x="2406" y="4003"/>
                </a:lnTo>
                <a:lnTo>
                  <a:pt x="2174" y="4300"/>
                </a:lnTo>
                <a:lnTo>
                  <a:pt x="1952" y="4606"/>
                </a:lnTo>
                <a:lnTo>
                  <a:pt x="1740" y="4919"/>
                </a:lnTo>
                <a:lnTo>
                  <a:pt x="1539" y="5240"/>
                </a:lnTo>
                <a:lnTo>
                  <a:pt x="1349" y="5569"/>
                </a:lnTo>
                <a:lnTo>
                  <a:pt x="1171" y="5904"/>
                </a:lnTo>
                <a:lnTo>
                  <a:pt x="1004" y="6247"/>
                </a:lnTo>
                <a:lnTo>
                  <a:pt x="849" y="6596"/>
                </a:lnTo>
                <a:lnTo>
                  <a:pt x="706" y="6952"/>
                </a:lnTo>
                <a:lnTo>
                  <a:pt x="575" y="7313"/>
                </a:lnTo>
                <a:lnTo>
                  <a:pt x="457" y="7681"/>
                </a:lnTo>
                <a:lnTo>
                  <a:pt x="352" y="8054"/>
                </a:lnTo>
                <a:lnTo>
                  <a:pt x="260" y="8432"/>
                </a:lnTo>
                <a:lnTo>
                  <a:pt x="182" y="8816"/>
                </a:lnTo>
                <a:lnTo>
                  <a:pt x="117" y="9204"/>
                </a:lnTo>
                <a:lnTo>
                  <a:pt x="66" y="9597"/>
                </a:lnTo>
                <a:lnTo>
                  <a:pt x="30" y="9994"/>
                </a:lnTo>
                <a:lnTo>
                  <a:pt x="7" y="10395"/>
                </a:lnTo>
                <a:lnTo>
                  <a:pt x="0" y="10800"/>
                </a:lnTo>
                <a:lnTo>
                  <a:pt x="7" y="11205"/>
                </a:lnTo>
                <a:lnTo>
                  <a:pt x="30" y="11606"/>
                </a:lnTo>
                <a:lnTo>
                  <a:pt x="66" y="12003"/>
                </a:lnTo>
                <a:lnTo>
                  <a:pt x="117" y="12396"/>
                </a:lnTo>
                <a:lnTo>
                  <a:pt x="182" y="12784"/>
                </a:lnTo>
                <a:lnTo>
                  <a:pt x="260" y="13168"/>
                </a:lnTo>
                <a:lnTo>
                  <a:pt x="352" y="13546"/>
                </a:lnTo>
                <a:lnTo>
                  <a:pt x="457" y="13919"/>
                </a:lnTo>
                <a:lnTo>
                  <a:pt x="575" y="14287"/>
                </a:lnTo>
                <a:lnTo>
                  <a:pt x="706" y="14648"/>
                </a:lnTo>
                <a:lnTo>
                  <a:pt x="849" y="15004"/>
                </a:lnTo>
                <a:lnTo>
                  <a:pt x="1004" y="15353"/>
                </a:lnTo>
                <a:lnTo>
                  <a:pt x="1171" y="15696"/>
                </a:lnTo>
                <a:lnTo>
                  <a:pt x="1349" y="16031"/>
                </a:lnTo>
                <a:lnTo>
                  <a:pt x="1539" y="16360"/>
                </a:lnTo>
                <a:lnTo>
                  <a:pt x="1740" y="16681"/>
                </a:lnTo>
                <a:lnTo>
                  <a:pt x="1952" y="16994"/>
                </a:lnTo>
                <a:lnTo>
                  <a:pt x="2174" y="17300"/>
                </a:lnTo>
                <a:lnTo>
                  <a:pt x="2406" y="17597"/>
                </a:lnTo>
                <a:lnTo>
                  <a:pt x="2649" y="17886"/>
                </a:lnTo>
                <a:lnTo>
                  <a:pt x="2901" y="18166"/>
                </a:lnTo>
                <a:lnTo>
                  <a:pt x="3163" y="18437"/>
                </a:lnTo>
                <a:lnTo>
                  <a:pt x="3434" y="18699"/>
                </a:lnTo>
                <a:lnTo>
                  <a:pt x="3714" y="18951"/>
                </a:lnTo>
                <a:lnTo>
                  <a:pt x="4003" y="19194"/>
                </a:lnTo>
                <a:lnTo>
                  <a:pt x="4300" y="19426"/>
                </a:lnTo>
                <a:lnTo>
                  <a:pt x="4606" y="19648"/>
                </a:lnTo>
                <a:lnTo>
                  <a:pt x="4919" y="19860"/>
                </a:lnTo>
                <a:lnTo>
                  <a:pt x="5240" y="20061"/>
                </a:lnTo>
                <a:lnTo>
                  <a:pt x="5569" y="20251"/>
                </a:lnTo>
                <a:lnTo>
                  <a:pt x="5904" y="20429"/>
                </a:lnTo>
                <a:lnTo>
                  <a:pt x="6247" y="20596"/>
                </a:lnTo>
                <a:lnTo>
                  <a:pt x="6596" y="20751"/>
                </a:lnTo>
                <a:lnTo>
                  <a:pt x="6952" y="20894"/>
                </a:lnTo>
                <a:lnTo>
                  <a:pt x="7313" y="21025"/>
                </a:lnTo>
                <a:lnTo>
                  <a:pt x="7681" y="21143"/>
                </a:lnTo>
                <a:lnTo>
                  <a:pt x="8054" y="21248"/>
                </a:lnTo>
                <a:lnTo>
                  <a:pt x="8432" y="21340"/>
                </a:lnTo>
                <a:lnTo>
                  <a:pt x="8816" y="21418"/>
                </a:lnTo>
                <a:lnTo>
                  <a:pt x="9204" y="21483"/>
                </a:lnTo>
                <a:lnTo>
                  <a:pt x="9597" y="21534"/>
                </a:lnTo>
                <a:lnTo>
                  <a:pt x="9994" y="21570"/>
                </a:lnTo>
                <a:lnTo>
                  <a:pt x="10395" y="21593"/>
                </a:lnTo>
                <a:lnTo>
                  <a:pt x="10800" y="21600"/>
                </a:lnTo>
                <a:lnTo>
                  <a:pt x="11205" y="21593"/>
                </a:lnTo>
                <a:lnTo>
                  <a:pt x="11606" y="21570"/>
                </a:lnTo>
                <a:lnTo>
                  <a:pt x="12003" y="21534"/>
                </a:lnTo>
                <a:lnTo>
                  <a:pt x="12396" y="21483"/>
                </a:lnTo>
                <a:lnTo>
                  <a:pt x="12784" y="21418"/>
                </a:lnTo>
                <a:lnTo>
                  <a:pt x="13168" y="21340"/>
                </a:lnTo>
                <a:lnTo>
                  <a:pt x="13546" y="21248"/>
                </a:lnTo>
                <a:lnTo>
                  <a:pt x="13919" y="21143"/>
                </a:lnTo>
                <a:lnTo>
                  <a:pt x="14287" y="21025"/>
                </a:lnTo>
                <a:lnTo>
                  <a:pt x="14648" y="20894"/>
                </a:lnTo>
                <a:lnTo>
                  <a:pt x="15004" y="20751"/>
                </a:lnTo>
                <a:lnTo>
                  <a:pt x="15353" y="20596"/>
                </a:lnTo>
                <a:lnTo>
                  <a:pt x="15696" y="20429"/>
                </a:lnTo>
                <a:lnTo>
                  <a:pt x="16031" y="20251"/>
                </a:lnTo>
                <a:lnTo>
                  <a:pt x="16360" y="20061"/>
                </a:lnTo>
                <a:lnTo>
                  <a:pt x="16681" y="19860"/>
                </a:lnTo>
                <a:lnTo>
                  <a:pt x="16994" y="19648"/>
                </a:lnTo>
                <a:lnTo>
                  <a:pt x="17300" y="19426"/>
                </a:lnTo>
                <a:lnTo>
                  <a:pt x="17597" y="19194"/>
                </a:lnTo>
                <a:lnTo>
                  <a:pt x="17886" y="18951"/>
                </a:lnTo>
                <a:lnTo>
                  <a:pt x="18166" y="18699"/>
                </a:lnTo>
                <a:lnTo>
                  <a:pt x="18437" y="18437"/>
                </a:lnTo>
                <a:lnTo>
                  <a:pt x="18699" y="18166"/>
                </a:lnTo>
                <a:lnTo>
                  <a:pt x="18951" y="17886"/>
                </a:lnTo>
                <a:lnTo>
                  <a:pt x="19194" y="17597"/>
                </a:lnTo>
                <a:lnTo>
                  <a:pt x="19426" y="17300"/>
                </a:lnTo>
                <a:lnTo>
                  <a:pt x="19648" y="16994"/>
                </a:lnTo>
                <a:lnTo>
                  <a:pt x="19860" y="16681"/>
                </a:lnTo>
                <a:lnTo>
                  <a:pt x="20061" y="16360"/>
                </a:lnTo>
                <a:lnTo>
                  <a:pt x="20251" y="16031"/>
                </a:lnTo>
                <a:lnTo>
                  <a:pt x="20429" y="15696"/>
                </a:lnTo>
                <a:lnTo>
                  <a:pt x="20596" y="15353"/>
                </a:lnTo>
                <a:lnTo>
                  <a:pt x="20751" y="15004"/>
                </a:lnTo>
                <a:lnTo>
                  <a:pt x="20894" y="14648"/>
                </a:lnTo>
                <a:lnTo>
                  <a:pt x="21025" y="14287"/>
                </a:lnTo>
                <a:lnTo>
                  <a:pt x="21143" y="13919"/>
                </a:lnTo>
                <a:lnTo>
                  <a:pt x="21248" y="13546"/>
                </a:lnTo>
                <a:lnTo>
                  <a:pt x="21340" y="13168"/>
                </a:lnTo>
                <a:lnTo>
                  <a:pt x="21418" y="12784"/>
                </a:lnTo>
                <a:lnTo>
                  <a:pt x="21483" y="12396"/>
                </a:lnTo>
                <a:lnTo>
                  <a:pt x="21534" y="12003"/>
                </a:lnTo>
                <a:lnTo>
                  <a:pt x="21570" y="11606"/>
                </a:lnTo>
                <a:lnTo>
                  <a:pt x="21593" y="11205"/>
                </a:lnTo>
                <a:lnTo>
                  <a:pt x="21600" y="10800"/>
                </a:lnTo>
                <a:lnTo>
                  <a:pt x="21593" y="10395"/>
                </a:lnTo>
                <a:lnTo>
                  <a:pt x="21570" y="9994"/>
                </a:lnTo>
                <a:lnTo>
                  <a:pt x="21534" y="9597"/>
                </a:lnTo>
                <a:lnTo>
                  <a:pt x="21483" y="9204"/>
                </a:lnTo>
                <a:lnTo>
                  <a:pt x="21418" y="8816"/>
                </a:lnTo>
                <a:lnTo>
                  <a:pt x="21340" y="8432"/>
                </a:lnTo>
                <a:lnTo>
                  <a:pt x="21248" y="8054"/>
                </a:lnTo>
                <a:lnTo>
                  <a:pt x="21143" y="7681"/>
                </a:lnTo>
                <a:lnTo>
                  <a:pt x="21025" y="7313"/>
                </a:lnTo>
                <a:lnTo>
                  <a:pt x="20894" y="6952"/>
                </a:lnTo>
                <a:lnTo>
                  <a:pt x="20751" y="6596"/>
                </a:lnTo>
                <a:lnTo>
                  <a:pt x="20596" y="6247"/>
                </a:lnTo>
                <a:lnTo>
                  <a:pt x="20429" y="5904"/>
                </a:lnTo>
                <a:lnTo>
                  <a:pt x="20251" y="5569"/>
                </a:lnTo>
                <a:lnTo>
                  <a:pt x="20061" y="5240"/>
                </a:lnTo>
                <a:lnTo>
                  <a:pt x="19860" y="4919"/>
                </a:lnTo>
                <a:lnTo>
                  <a:pt x="19648" y="4606"/>
                </a:lnTo>
                <a:lnTo>
                  <a:pt x="19426" y="4300"/>
                </a:lnTo>
                <a:lnTo>
                  <a:pt x="19194" y="4003"/>
                </a:lnTo>
                <a:lnTo>
                  <a:pt x="18951" y="3714"/>
                </a:lnTo>
                <a:lnTo>
                  <a:pt x="18699" y="3434"/>
                </a:lnTo>
                <a:lnTo>
                  <a:pt x="18437" y="3163"/>
                </a:lnTo>
                <a:lnTo>
                  <a:pt x="18166" y="2901"/>
                </a:lnTo>
                <a:lnTo>
                  <a:pt x="17886" y="2649"/>
                </a:lnTo>
                <a:lnTo>
                  <a:pt x="17597" y="2406"/>
                </a:lnTo>
                <a:lnTo>
                  <a:pt x="17300" y="2174"/>
                </a:lnTo>
                <a:lnTo>
                  <a:pt x="16994" y="1952"/>
                </a:lnTo>
                <a:lnTo>
                  <a:pt x="16681" y="1740"/>
                </a:lnTo>
                <a:lnTo>
                  <a:pt x="16360" y="1539"/>
                </a:lnTo>
                <a:lnTo>
                  <a:pt x="16031" y="1349"/>
                </a:lnTo>
                <a:lnTo>
                  <a:pt x="15696" y="1171"/>
                </a:lnTo>
                <a:lnTo>
                  <a:pt x="15353" y="1004"/>
                </a:lnTo>
                <a:lnTo>
                  <a:pt x="15004" y="849"/>
                </a:lnTo>
                <a:lnTo>
                  <a:pt x="14648" y="706"/>
                </a:lnTo>
                <a:lnTo>
                  <a:pt x="14287" y="575"/>
                </a:lnTo>
                <a:lnTo>
                  <a:pt x="13919" y="457"/>
                </a:lnTo>
                <a:lnTo>
                  <a:pt x="13546" y="352"/>
                </a:lnTo>
                <a:lnTo>
                  <a:pt x="13168" y="260"/>
                </a:lnTo>
                <a:lnTo>
                  <a:pt x="12784" y="182"/>
                </a:lnTo>
                <a:lnTo>
                  <a:pt x="12396" y="117"/>
                </a:lnTo>
                <a:lnTo>
                  <a:pt x="12003" y="66"/>
                </a:lnTo>
                <a:lnTo>
                  <a:pt x="11606" y="30"/>
                </a:lnTo>
                <a:lnTo>
                  <a:pt x="11205" y="7"/>
                </a:lnTo>
                <a:lnTo>
                  <a:pt x="10800" y="0"/>
                </a:lnTo>
                <a:close/>
              </a:path>
            </a:pathLst>
          </a:custGeom>
          <a:solidFill>
            <a:srgbClr val="D2D2D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6" name="object 18"/>
          <p:cNvSpPr txBox="1"/>
          <p:nvPr/>
        </p:nvSpPr>
        <p:spPr>
          <a:xfrm>
            <a:off x="4501436" y="3610262"/>
            <a:ext cx="1115832" cy="5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5080" indent="151764">
              <a:spcBef>
                <a:spcPts val="100"/>
              </a:spcBef>
              <a:defRPr b="1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</a:t>
            </a:r>
            <a:r>
              <a:rPr spc="4"/>
              <a:t> </a:t>
            </a:r>
            <a:r>
              <a:t>G</a:t>
            </a:r>
            <a:r>
              <a:rPr spc="9"/>
              <a:t>R</a:t>
            </a:r>
            <a:r>
              <a:t>APHIC</a:t>
            </a:r>
          </a:p>
        </p:txBody>
      </p:sp>
      <p:sp>
        <p:nvSpPr>
          <p:cNvPr id="97" name="object 19"/>
          <p:cNvSpPr/>
          <p:nvPr/>
        </p:nvSpPr>
        <p:spPr>
          <a:xfrm>
            <a:off x="1814790" y="448169"/>
            <a:ext cx="25402" cy="434672"/>
          </a:xfrm>
          <a:prstGeom prst="rect">
            <a:avLst/>
          </a:prstGeom>
          <a:solidFill>
            <a:srgbClr val="181817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104" name="object 20"/>
          <p:cNvGrpSpPr/>
          <p:nvPr/>
        </p:nvGrpSpPr>
        <p:grpSpPr>
          <a:xfrm>
            <a:off x="530351" y="448183"/>
            <a:ext cx="431245" cy="439657"/>
            <a:chOff x="0" y="0"/>
            <a:chExt cx="431244" cy="439656"/>
          </a:xfrm>
        </p:grpSpPr>
        <p:sp>
          <p:nvSpPr>
            <p:cNvPr id="98" name="Triangle"/>
            <p:cNvSpPr/>
            <p:nvPr/>
          </p:nvSpPr>
          <p:spPr>
            <a:xfrm>
              <a:off x="369507" y="426955"/>
              <a:ext cx="61738" cy="12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9" name="Triangle"/>
            <p:cNvSpPr/>
            <p:nvPr/>
          </p:nvSpPr>
          <p:spPr>
            <a:xfrm>
              <a:off x="100380" y="426936"/>
              <a:ext cx="94732" cy="127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0" name="Shape"/>
            <p:cNvSpPr/>
            <p:nvPr/>
          </p:nvSpPr>
          <p:spPr>
            <a:xfrm>
              <a:off x="0" y="407606"/>
              <a:ext cx="195112" cy="27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11113" y="19477"/>
                  </a:lnTo>
                  <a:lnTo>
                    <a:pt x="21600" y="19477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1" name="Shape"/>
            <p:cNvSpPr/>
            <p:nvPr/>
          </p:nvSpPr>
          <p:spPr>
            <a:xfrm>
              <a:off x="134466" y="235838"/>
              <a:ext cx="296779" cy="1987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8077" y="0"/>
                  </a:moveTo>
                  <a:lnTo>
                    <a:pt x="0" y="0"/>
                  </a:lnTo>
                  <a:lnTo>
                    <a:pt x="1048" y="81"/>
                  </a:lnTo>
                  <a:lnTo>
                    <a:pt x="1717" y="359"/>
                  </a:lnTo>
                  <a:lnTo>
                    <a:pt x="2227" y="937"/>
                  </a:lnTo>
                  <a:lnTo>
                    <a:pt x="2798" y="1917"/>
                  </a:lnTo>
                  <a:lnTo>
                    <a:pt x="3154" y="2557"/>
                  </a:lnTo>
                  <a:lnTo>
                    <a:pt x="3374" y="2934"/>
                  </a:lnTo>
                  <a:lnTo>
                    <a:pt x="11386" y="17779"/>
                  </a:lnTo>
                  <a:lnTo>
                    <a:pt x="13460" y="21600"/>
                  </a:lnTo>
                  <a:lnTo>
                    <a:pt x="14184" y="21557"/>
                  </a:lnTo>
                  <a:lnTo>
                    <a:pt x="16525" y="21347"/>
                  </a:lnTo>
                  <a:lnTo>
                    <a:pt x="17107" y="21312"/>
                  </a:lnTo>
                  <a:lnTo>
                    <a:pt x="21600" y="21312"/>
                  </a:lnTo>
                  <a:lnTo>
                    <a:pt x="21600" y="18724"/>
                  </a:lnTo>
                  <a:lnTo>
                    <a:pt x="21374" y="18670"/>
                  </a:lnTo>
                  <a:lnTo>
                    <a:pt x="19932" y="18263"/>
                  </a:lnTo>
                  <a:lnTo>
                    <a:pt x="18861" y="17691"/>
                  </a:lnTo>
                  <a:lnTo>
                    <a:pt x="17936" y="16736"/>
                  </a:lnTo>
                  <a:lnTo>
                    <a:pt x="16932" y="15180"/>
                  </a:lnTo>
                  <a:lnTo>
                    <a:pt x="8077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2" name="Shape"/>
            <p:cNvSpPr/>
            <p:nvPr/>
          </p:nvSpPr>
          <p:spPr>
            <a:xfrm>
              <a:off x="0" y="0"/>
              <a:ext cx="313322" cy="407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1431"/>
                  </a:lnTo>
                  <a:lnTo>
                    <a:pt x="369" y="1431"/>
                  </a:lnTo>
                  <a:lnTo>
                    <a:pt x="1441" y="1444"/>
                  </a:lnTo>
                  <a:lnTo>
                    <a:pt x="3794" y="2460"/>
                  </a:lnTo>
                  <a:lnTo>
                    <a:pt x="4132" y="4602"/>
                  </a:lnTo>
                  <a:lnTo>
                    <a:pt x="4179" y="16336"/>
                  </a:lnTo>
                  <a:lnTo>
                    <a:pt x="4171" y="17330"/>
                  </a:lnTo>
                  <a:lnTo>
                    <a:pt x="4016" y="19685"/>
                  </a:lnTo>
                  <a:lnTo>
                    <a:pt x="2380" y="21472"/>
                  </a:lnTo>
                  <a:lnTo>
                    <a:pt x="254" y="21600"/>
                  </a:lnTo>
                  <a:lnTo>
                    <a:pt x="13081" y="21600"/>
                  </a:lnTo>
                  <a:lnTo>
                    <a:pt x="10190" y="21166"/>
                  </a:lnTo>
                  <a:lnTo>
                    <a:pt x="9318" y="18525"/>
                  </a:lnTo>
                  <a:lnTo>
                    <a:pt x="9270" y="12498"/>
                  </a:lnTo>
                  <a:lnTo>
                    <a:pt x="16921" y="12498"/>
                  </a:lnTo>
                  <a:lnTo>
                    <a:pt x="16462" y="12092"/>
                  </a:lnTo>
                  <a:lnTo>
                    <a:pt x="19604" y="11400"/>
                  </a:lnTo>
                  <a:lnTo>
                    <a:pt x="20438" y="10933"/>
                  </a:lnTo>
                  <a:lnTo>
                    <a:pt x="9270" y="10933"/>
                  </a:lnTo>
                  <a:lnTo>
                    <a:pt x="9265" y="2460"/>
                  </a:lnTo>
                  <a:lnTo>
                    <a:pt x="9248" y="1781"/>
                  </a:lnTo>
                  <a:lnTo>
                    <a:pt x="9608" y="1654"/>
                  </a:lnTo>
                  <a:lnTo>
                    <a:pt x="9966" y="1610"/>
                  </a:lnTo>
                  <a:lnTo>
                    <a:pt x="10558" y="1599"/>
                  </a:lnTo>
                  <a:lnTo>
                    <a:pt x="21600" y="1599"/>
                  </a:lnTo>
                  <a:lnTo>
                    <a:pt x="20669" y="1067"/>
                  </a:lnTo>
                  <a:lnTo>
                    <a:pt x="19288" y="599"/>
                  </a:lnTo>
                  <a:lnTo>
                    <a:pt x="17649" y="267"/>
                  </a:lnTo>
                  <a:lnTo>
                    <a:pt x="16432" y="141"/>
                  </a:lnTo>
                  <a:lnTo>
                    <a:pt x="7908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3" name="Shape"/>
            <p:cNvSpPr/>
            <p:nvPr/>
          </p:nvSpPr>
          <p:spPr>
            <a:xfrm>
              <a:off x="137603" y="30183"/>
              <a:ext cx="210405" cy="176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39" y="0"/>
                  </a:moveTo>
                  <a:lnTo>
                    <a:pt x="1596" y="0"/>
                  </a:lnTo>
                  <a:lnTo>
                    <a:pt x="2583" y="20"/>
                  </a:lnTo>
                  <a:lnTo>
                    <a:pt x="4138" y="85"/>
                  </a:lnTo>
                  <a:lnTo>
                    <a:pt x="4334" y="85"/>
                  </a:lnTo>
                  <a:lnTo>
                    <a:pt x="8108" y="809"/>
                  </a:lnTo>
                  <a:lnTo>
                    <a:pt x="10900" y="2921"/>
                  </a:lnTo>
                  <a:lnTo>
                    <a:pt x="12632" y="6323"/>
                  </a:lnTo>
                  <a:lnTo>
                    <a:pt x="13227" y="10922"/>
                  </a:lnTo>
                  <a:lnTo>
                    <a:pt x="13014" y="14295"/>
                  </a:lnTo>
                  <a:lnTo>
                    <a:pt x="11229" y="18900"/>
                  </a:lnTo>
                  <a:lnTo>
                    <a:pt x="7670" y="21041"/>
                  </a:lnTo>
                  <a:lnTo>
                    <a:pt x="2818" y="21582"/>
                  </a:lnTo>
                  <a:lnTo>
                    <a:pt x="0" y="21600"/>
                  </a:lnTo>
                  <a:lnTo>
                    <a:pt x="16308" y="21600"/>
                  </a:lnTo>
                  <a:lnTo>
                    <a:pt x="18595" y="19611"/>
                  </a:lnTo>
                  <a:lnTo>
                    <a:pt x="20824" y="15260"/>
                  </a:lnTo>
                  <a:lnTo>
                    <a:pt x="21600" y="9813"/>
                  </a:lnTo>
                  <a:lnTo>
                    <a:pt x="21289" y="6219"/>
                  </a:lnTo>
                  <a:lnTo>
                    <a:pt x="20358" y="3174"/>
                  </a:lnTo>
                  <a:lnTo>
                    <a:pt x="18811" y="687"/>
                  </a:lnTo>
                  <a:lnTo>
                    <a:pt x="18039" y="0"/>
                  </a:lnTo>
                  <a:close/>
                </a:path>
              </a:pathLst>
            </a:custGeom>
            <a:solidFill>
              <a:srgbClr val="ED712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105" name="object 21"/>
          <p:cNvSpPr/>
          <p:nvPr/>
        </p:nvSpPr>
        <p:spPr>
          <a:xfrm>
            <a:off x="1018463" y="448178"/>
            <a:ext cx="197703" cy="4346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15957" y="67"/>
                </a:lnTo>
                <a:lnTo>
                  <a:pt x="10562" y="132"/>
                </a:lnTo>
                <a:lnTo>
                  <a:pt x="0" y="0"/>
                </a:lnTo>
                <a:lnTo>
                  <a:pt x="0" y="1342"/>
                </a:lnTo>
                <a:lnTo>
                  <a:pt x="2091" y="1358"/>
                </a:lnTo>
                <a:lnTo>
                  <a:pt x="3753" y="1464"/>
                </a:lnTo>
                <a:lnTo>
                  <a:pt x="6480" y="3180"/>
                </a:lnTo>
                <a:lnTo>
                  <a:pt x="6756" y="5550"/>
                </a:lnTo>
                <a:lnTo>
                  <a:pt x="6756" y="16050"/>
                </a:lnTo>
                <a:lnTo>
                  <a:pt x="6682" y="17251"/>
                </a:lnTo>
                <a:lnTo>
                  <a:pt x="6089" y="19285"/>
                </a:lnTo>
                <a:lnTo>
                  <a:pt x="2091" y="20242"/>
                </a:lnTo>
                <a:lnTo>
                  <a:pt x="0" y="20257"/>
                </a:lnTo>
                <a:lnTo>
                  <a:pt x="0" y="21600"/>
                </a:lnTo>
                <a:lnTo>
                  <a:pt x="11038" y="21467"/>
                </a:lnTo>
                <a:lnTo>
                  <a:pt x="21600" y="21600"/>
                </a:lnTo>
                <a:lnTo>
                  <a:pt x="21600" y="20257"/>
                </a:lnTo>
                <a:lnTo>
                  <a:pt x="16440" y="19848"/>
                </a:lnTo>
                <a:lnTo>
                  <a:pt x="14918" y="17251"/>
                </a:lnTo>
                <a:lnTo>
                  <a:pt x="14844" y="5550"/>
                </a:lnTo>
                <a:lnTo>
                  <a:pt x="14918" y="4349"/>
                </a:lnTo>
                <a:lnTo>
                  <a:pt x="15511" y="2315"/>
                </a:lnTo>
                <a:lnTo>
                  <a:pt x="19509" y="1358"/>
                </a:lnTo>
                <a:lnTo>
                  <a:pt x="21600" y="1342"/>
                </a:lnTo>
                <a:lnTo>
                  <a:pt x="21600" y="0"/>
                </a:lnTo>
                <a:close/>
              </a:path>
            </a:pathLst>
          </a:custGeom>
          <a:solidFill>
            <a:srgbClr val="ED712E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06" name="object 22"/>
          <p:cNvSpPr/>
          <p:nvPr/>
        </p:nvSpPr>
        <p:spPr>
          <a:xfrm>
            <a:off x="1274840" y="448250"/>
            <a:ext cx="406630" cy="434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0"/>
                </a:lnTo>
                <a:lnTo>
                  <a:pt x="0" y="5604"/>
                </a:lnTo>
                <a:lnTo>
                  <a:pt x="1424" y="5604"/>
                </a:lnTo>
                <a:lnTo>
                  <a:pt x="1430" y="5427"/>
                </a:lnTo>
                <a:lnTo>
                  <a:pt x="1791" y="3295"/>
                </a:lnTo>
                <a:lnTo>
                  <a:pt x="2710" y="2160"/>
                </a:lnTo>
                <a:lnTo>
                  <a:pt x="4233" y="1708"/>
                </a:lnTo>
                <a:lnTo>
                  <a:pt x="6755" y="1626"/>
                </a:lnTo>
                <a:lnTo>
                  <a:pt x="7365" y="1627"/>
                </a:lnTo>
                <a:lnTo>
                  <a:pt x="8842" y="2134"/>
                </a:lnTo>
                <a:lnTo>
                  <a:pt x="8842" y="17041"/>
                </a:lnTo>
                <a:lnTo>
                  <a:pt x="8267" y="19422"/>
                </a:lnTo>
                <a:lnTo>
                  <a:pt x="5226" y="20257"/>
                </a:lnTo>
                <a:lnTo>
                  <a:pt x="5038" y="20265"/>
                </a:lnTo>
                <a:lnTo>
                  <a:pt x="5038" y="21600"/>
                </a:lnTo>
                <a:lnTo>
                  <a:pt x="10679" y="21468"/>
                </a:lnTo>
                <a:lnTo>
                  <a:pt x="16567" y="21600"/>
                </a:lnTo>
                <a:lnTo>
                  <a:pt x="16567" y="20265"/>
                </a:lnTo>
                <a:lnTo>
                  <a:pt x="14427" y="20009"/>
                </a:lnTo>
                <a:lnTo>
                  <a:pt x="12865" y="18448"/>
                </a:lnTo>
                <a:lnTo>
                  <a:pt x="12762" y="17041"/>
                </a:lnTo>
                <a:lnTo>
                  <a:pt x="12762" y="2159"/>
                </a:lnTo>
                <a:lnTo>
                  <a:pt x="14523" y="1619"/>
                </a:lnTo>
                <a:lnTo>
                  <a:pt x="15640" y="1627"/>
                </a:lnTo>
                <a:lnTo>
                  <a:pt x="17708" y="1812"/>
                </a:lnTo>
                <a:lnTo>
                  <a:pt x="19848" y="3608"/>
                </a:lnTo>
                <a:lnTo>
                  <a:pt x="20186" y="5604"/>
                </a:lnTo>
                <a:lnTo>
                  <a:pt x="21600" y="5604"/>
                </a:lnTo>
                <a:lnTo>
                  <a:pt x="21600" y="0"/>
                </a:lnTo>
                <a:close/>
              </a:path>
            </a:pathLst>
          </a:custGeom>
          <a:solidFill>
            <a:srgbClr val="ED712E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107" name="object 23" descr="object 2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53143" y="454959"/>
            <a:ext cx="2006208" cy="1785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object 24" descr="object 2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44347" y="702431"/>
            <a:ext cx="209816" cy="17826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17" name="object 25"/>
          <p:cNvGrpSpPr/>
          <p:nvPr/>
        </p:nvGrpSpPr>
        <p:grpSpPr>
          <a:xfrm>
            <a:off x="2204040" y="702180"/>
            <a:ext cx="1242235" cy="217657"/>
            <a:chOff x="0" y="0"/>
            <a:chExt cx="1242234" cy="217656"/>
          </a:xfrm>
        </p:grpSpPr>
        <p:pic>
          <p:nvPicPr>
            <p:cNvPr id="109" name="object 26" descr="object 26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0"/>
              <a:ext cx="503751" cy="1785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16" name="object 27"/>
            <p:cNvGrpSpPr/>
            <p:nvPr/>
          </p:nvGrpSpPr>
          <p:grpSpPr>
            <a:xfrm>
              <a:off x="524288" y="0"/>
              <a:ext cx="717947" cy="217657"/>
              <a:chOff x="0" y="0"/>
              <a:chExt cx="717945" cy="217656"/>
            </a:xfrm>
          </p:grpSpPr>
          <p:sp>
            <p:nvSpPr>
              <p:cNvPr id="110" name="Shape"/>
              <p:cNvSpPr/>
              <p:nvPr/>
            </p:nvSpPr>
            <p:spPr>
              <a:xfrm>
                <a:off x="0" y="45973"/>
                <a:ext cx="113717" cy="1288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7869"/>
                    </a:moveTo>
                    <a:lnTo>
                      <a:pt x="21007" y="4704"/>
                    </a:lnTo>
                    <a:lnTo>
                      <a:pt x="19332" y="2214"/>
                    </a:lnTo>
                    <a:lnTo>
                      <a:pt x="16737" y="585"/>
                    </a:lnTo>
                    <a:lnTo>
                      <a:pt x="13376" y="0"/>
                    </a:lnTo>
                    <a:lnTo>
                      <a:pt x="11130" y="221"/>
                    </a:lnTo>
                    <a:lnTo>
                      <a:pt x="9237" y="877"/>
                    </a:lnTo>
                    <a:lnTo>
                      <a:pt x="7649" y="1956"/>
                    </a:lnTo>
                    <a:lnTo>
                      <a:pt x="6318" y="3444"/>
                    </a:lnTo>
                    <a:lnTo>
                      <a:pt x="6178" y="3444"/>
                    </a:lnTo>
                    <a:lnTo>
                      <a:pt x="6178" y="575"/>
                    </a:lnTo>
                    <a:lnTo>
                      <a:pt x="0" y="575"/>
                    </a:lnTo>
                    <a:lnTo>
                      <a:pt x="0" y="21600"/>
                    </a:lnTo>
                    <a:lnTo>
                      <a:pt x="6318" y="21600"/>
                    </a:lnTo>
                    <a:lnTo>
                      <a:pt x="6318" y="9674"/>
                    </a:lnTo>
                    <a:lnTo>
                      <a:pt x="6680" y="7709"/>
                    </a:lnTo>
                    <a:lnTo>
                      <a:pt x="7686" y="6181"/>
                    </a:lnTo>
                    <a:lnTo>
                      <a:pt x="9215" y="5191"/>
                    </a:lnTo>
                    <a:lnTo>
                      <a:pt x="11147" y="4838"/>
                    </a:lnTo>
                    <a:lnTo>
                      <a:pt x="12911" y="5123"/>
                    </a:lnTo>
                    <a:lnTo>
                      <a:pt x="14206" y="5919"/>
                    </a:lnTo>
                    <a:lnTo>
                      <a:pt x="15007" y="7137"/>
                    </a:lnTo>
                    <a:lnTo>
                      <a:pt x="15282" y="8691"/>
                    </a:lnTo>
                    <a:lnTo>
                      <a:pt x="15282" y="21600"/>
                    </a:lnTo>
                    <a:lnTo>
                      <a:pt x="21600" y="21600"/>
                    </a:lnTo>
                    <a:lnTo>
                      <a:pt x="21600" y="7869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11" name="Shape"/>
              <p:cNvSpPr/>
              <p:nvPr/>
            </p:nvSpPr>
            <p:spPr>
              <a:xfrm>
                <a:off x="128130" y="45985"/>
                <a:ext cx="131079" cy="132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lnTo>
                      <a:pt x="20813" y="6540"/>
                    </a:lnTo>
                    <a:lnTo>
                      <a:pt x="19241" y="4104"/>
                    </a:lnTo>
                    <a:lnTo>
                      <a:pt x="18603" y="3113"/>
                    </a:lnTo>
                    <a:lnTo>
                      <a:pt x="16039" y="1399"/>
                    </a:lnTo>
                    <a:lnTo>
                      <a:pt x="16039" y="10800"/>
                    </a:lnTo>
                    <a:lnTo>
                      <a:pt x="15690" y="13522"/>
                    </a:lnTo>
                    <a:lnTo>
                      <a:pt x="14675" y="15623"/>
                    </a:lnTo>
                    <a:lnTo>
                      <a:pt x="13030" y="16976"/>
                    </a:lnTo>
                    <a:lnTo>
                      <a:pt x="10801" y="17456"/>
                    </a:lnTo>
                    <a:lnTo>
                      <a:pt x="8553" y="16976"/>
                    </a:lnTo>
                    <a:lnTo>
                      <a:pt x="6910" y="15623"/>
                    </a:lnTo>
                    <a:lnTo>
                      <a:pt x="5904" y="13522"/>
                    </a:lnTo>
                    <a:lnTo>
                      <a:pt x="5561" y="10800"/>
                    </a:lnTo>
                    <a:lnTo>
                      <a:pt x="5904" y="8072"/>
                    </a:lnTo>
                    <a:lnTo>
                      <a:pt x="6910" y="5959"/>
                    </a:lnTo>
                    <a:lnTo>
                      <a:pt x="8553" y="4591"/>
                    </a:lnTo>
                    <a:lnTo>
                      <a:pt x="10801" y="4104"/>
                    </a:lnTo>
                    <a:lnTo>
                      <a:pt x="13030" y="4591"/>
                    </a:lnTo>
                    <a:lnTo>
                      <a:pt x="14675" y="5959"/>
                    </a:lnTo>
                    <a:lnTo>
                      <a:pt x="15690" y="8072"/>
                    </a:lnTo>
                    <a:lnTo>
                      <a:pt x="16039" y="10800"/>
                    </a:lnTo>
                    <a:lnTo>
                      <a:pt x="16039" y="1399"/>
                    </a:lnTo>
                    <a:lnTo>
                      <a:pt x="15190" y="830"/>
                    </a:lnTo>
                    <a:lnTo>
                      <a:pt x="10801" y="0"/>
                    </a:lnTo>
                    <a:lnTo>
                      <a:pt x="6410" y="830"/>
                    </a:lnTo>
                    <a:lnTo>
                      <a:pt x="2997" y="3113"/>
                    </a:lnTo>
                    <a:lnTo>
                      <a:pt x="787" y="6540"/>
                    </a:lnTo>
                    <a:lnTo>
                      <a:pt x="0" y="10800"/>
                    </a:lnTo>
                    <a:lnTo>
                      <a:pt x="787" y="15060"/>
                    </a:lnTo>
                    <a:lnTo>
                      <a:pt x="2997" y="18487"/>
                    </a:lnTo>
                    <a:lnTo>
                      <a:pt x="6410" y="20770"/>
                    </a:lnTo>
                    <a:lnTo>
                      <a:pt x="10801" y="21600"/>
                    </a:lnTo>
                    <a:lnTo>
                      <a:pt x="15190" y="20770"/>
                    </a:lnTo>
                    <a:lnTo>
                      <a:pt x="18603" y="18487"/>
                    </a:lnTo>
                    <a:lnTo>
                      <a:pt x="19266" y="17456"/>
                    </a:lnTo>
                    <a:lnTo>
                      <a:pt x="20813" y="15060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12" name="Rectangle"/>
              <p:cNvSpPr/>
              <p:nvPr/>
            </p:nvSpPr>
            <p:spPr>
              <a:xfrm>
                <a:off x="275094" y="-1"/>
                <a:ext cx="33264" cy="174858"/>
              </a:xfrm>
              <a:prstGeom prst="rect">
                <a:avLst/>
              </a:pr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13" name="Shape"/>
              <p:cNvSpPr/>
              <p:nvPr/>
            </p:nvSpPr>
            <p:spPr>
              <a:xfrm>
                <a:off x="324243" y="45985"/>
                <a:ext cx="131080" cy="132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lnTo>
                      <a:pt x="20813" y="6540"/>
                    </a:lnTo>
                    <a:lnTo>
                      <a:pt x="19244" y="4104"/>
                    </a:lnTo>
                    <a:lnTo>
                      <a:pt x="18603" y="3113"/>
                    </a:lnTo>
                    <a:lnTo>
                      <a:pt x="16039" y="1399"/>
                    </a:lnTo>
                    <a:lnTo>
                      <a:pt x="16039" y="10800"/>
                    </a:lnTo>
                    <a:lnTo>
                      <a:pt x="15692" y="13522"/>
                    </a:lnTo>
                    <a:lnTo>
                      <a:pt x="14675" y="15623"/>
                    </a:lnTo>
                    <a:lnTo>
                      <a:pt x="13030" y="16976"/>
                    </a:lnTo>
                    <a:lnTo>
                      <a:pt x="10799" y="17456"/>
                    </a:lnTo>
                    <a:lnTo>
                      <a:pt x="8553" y="16976"/>
                    </a:lnTo>
                    <a:lnTo>
                      <a:pt x="6911" y="15623"/>
                    </a:lnTo>
                    <a:lnTo>
                      <a:pt x="5904" y="13522"/>
                    </a:lnTo>
                    <a:lnTo>
                      <a:pt x="5561" y="10800"/>
                    </a:lnTo>
                    <a:lnTo>
                      <a:pt x="5904" y="8072"/>
                    </a:lnTo>
                    <a:lnTo>
                      <a:pt x="6911" y="5959"/>
                    </a:lnTo>
                    <a:lnTo>
                      <a:pt x="8553" y="4591"/>
                    </a:lnTo>
                    <a:lnTo>
                      <a:pt x="10799" y="4104"/>
                    </a:lnTo>
                    <a:lnTo>
                      <a:pt x="13030" y="4591"/>
                    </a:lnTo>
                    <a:lnTo>
                      <a:pt x="14675" y="5959"/>
                    </a:lnTo>
                    <a:lnTo>
                      <a:pt x="15692" y="8072"/>
                    </a:lnTo>
                    <a:lnTo>
                      <a:pt x="16039" y="10800"/>
                    </a:lnTo>
                    <a:lnTo>
                      <a:pt x="16039" y="1399"/>
                    </a:lnTo>
                    <a:lnTo>
                      <a:pt x="15190" y="830"/>
                    </a:lnTo>
                    <a:lnTo>
                      <a:pt x="10799" y="0"/>
                    </a:lnTo>
                    <a:lnTo>
                      <a:pt x="6410" y="830"/>
                    </a:lnTo>
                    <a:lnTo>
                      <a:pt x="2997" y="3113"/>
                    </a:lnTo>
                    <a:lnTo>
                      <a:pt x="787" y="6540"/>
                    </a:lnTo>
                    <a:lnTo>
                      <a:pt x="0" y="10800"/>
                    </a:lnTo>
                    <a:lnTo>
                      <a:pt x="787" y="15060"/>
                    </a:lnTo>
                    <a:lnTo>
                      <a:pt x="2997" y="18487"/>
                    </a:lnTo>
                    <a:lnTo>
                      <a:pt x="6410" y="20770"/>
                    </a:lnTo>
                    <a:lnTo>
                      <a:pt x="10799" y="21600"/>
                    </a:lnTo>
                    <a:lnTo>
                      <a:pt x="15190" y="20770"/>
                    </a:lnTo>
                    <a:lnTo>
                      <a:pt x="18603" y="18487"/>
                    </a:lnTo>
                    <a:lnTo>
                      <a:pt x="19269" y="17456"/>
                    </a:lnTo>
                    <a:lnTo>
                      <a:pt x="20813" y="15060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14" name="Shape"/>
              <p:cNvSpPr/>
              <p:nvPr/>
            </p:nvSpPr>
            <p:spPr>
              <a:xfrm>
                <a:off x="464605" y="45985"/>
                <a:ext cx="121541" cy="1716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430"/>
                    </a:moveTo>
                    <a:lnTo>
                      <a:pt x="16081" y="430"/>
                    </a:lnTo>
                    <a:lnTo>
                      <a:pt x="16081" y="7630"/>
                    </a:lnTo>
                    <a:lnTo>
                      <a:pt x="15786" y="9286"/>
                    </a:lnTo>
                    <a:lnTo>
                      <a:pt x="14854" y="10646"/>
                    </a:lnTo>
                    <a:lnTo>
                      <a:pt x="13222" y="11569"/>
                    </a:lnTo>
                    <a:lnTo>
                      <a:pt x="10822" y="11908"/>
                    </a:lnTo>
                    <a:lnTo>
                      <a:pt x="8751" y="11622"/>
                    </a:lnTo>
                    <a:lnTo>
                      <a:pt x="7162" y="10790"/>
                    </a:lnTo>
                    <a:lnTo>
                      <a:pt x="6141" y="9455"/>
                    </a:lnTo>
                    <a:lnTo>
                      <a:pt x="5794" y="7723"/>
                    </a:lnTo>
                    <a:lnTo>
                      <a:pt x="5787" y="7630"/>
                    </a:lnTo>
                    <a:lnTo>
                      <a:pt x="6139" y="5871"/>
                    </a:lnTo>
                    <a:lnTo>
                      <a:pt x="7155" y="4514"/>
                    </a:lnTo>
                    <a:lnTo>
                      <a:pt x="8732" y="3655"/>
                    </a:lnTo>
                    <a:lnTo>
                      <a:pt x="10780" y="3353"/>
                    </a:lnTo>
                    <a:lnTo>
                      <a:pt x="13111" y="3696"/>
                    </a:lnTo>
                    <a:lnTo>
                      <a:pt x="14766" y="4626"/>
                    </a:lnTo>
                    <a:lnTo>
                      <a:pt x="15754" y="5989"/>
                    </a:lnTo>
                    <a:lnTo>
                      <a:pt x="16081" y="7630"/>
                    </a:lnTo>
                    <a:lnTo>
                      <a:pt x="16081" y="430"/>
                    </a:lnTo>
                    <a:lnTo>
                      <a:pt x="15908" y="430"/>
                    </a:lnTo>
                    <a:lnTo>
                      <a:pt x="15908" y="2092"/>
                    </a:lnTo>
                    <a:lnTo>
                      <a:pt x="15820" y="2092"/>
                    </a:lnTo>
                    <a:lnTo>
                      <a:pt x="14678" y="1207"/>
                    </a:lnTo>
                    <a:lnTo>
                      <a:pt x="13271" y="550"/>
                    </a:lnTo>
                    <a:lnTo>
                      <a:pt x="11597" y="141"/>
                    </a:lnTo>
                    <a:lnTo>
                      <a:pt x="9649" y="0"/>
                    </a:lnTo>
                    <a:lnTo>
                      <a:pt x="5758" y="545"/>
                    </a:lnTo>
                    <a:lnTo>
                      <a:pt x="2706" y="2097"/>
                    </a:lnTo>
                    <a:lnTo>
                      <a:pt x="713" y="4530"/>
                    </a:lnTo>
                    <a:lnTo>
                      <a:pt x="0" y="7723"/>
                    </a:lnTo>
                    <a:lnTo>
                      <a:pt x="837" y="10913"/>
                    </a:lnTo>
                    <a:lnTo>
                      <a:pt x="3054" y="13281"/>
                    </a:lnTo>
                    <a:lnTo>
                      <a:pt x="6198" y="14754"/>
                    </a:lnTo>
                    <a:lnTo>
                      <a:pt x="9823" y="15261"/>
                    </a:lnTo>
                    <a:lnTo>
                      <a:pt x="11741" y="15120"/>
                    </a:lnTo>
                    <a:lnTo>
                      <a:pt x="13305" y="14730"/>
                    </a:lnTo>
                    <a:lnTo>
                      <a:pt x="14583" y="14145"/>
                    </a:lnTo>
                    <a:lnTo>
                      <a:pt x="15646" y="13415"/>
                    </a:lnTo>
                    <a:lnTo>
                      <a:pt x="15777" y="13415"/>
                    </a:lnTo>
                    <a:lnTo>
                      <a:pt x="15777" y="15138"/>
                    </a:lnTo>
                    <a:lnTo>
                      <a:pt x="15474" y="16562"/>
                    </a:lnTo>
                    <a:lnTo>
                      <a:pt x="14553" y="17592"/>
                    </a:lnTo>
                    <a:lnTo>
                      <a:pt x="13007" y="18219"/>
                    </a:lnTo>
                    <a:lnTo>
                      <a:pt x="10822" y="18430"/>
                    </a:lnTo>
                    <a:lnTo>
                      <a:pt x="9035" y="18294"/>
                    </a:lnTo>
                    <a:lnTo>
                      <a:pt x="7737" y="17923"/>
                    </a:lnTo>
                    <a:lnTo>
                      <a:pt x="6861" y="17365"/>
                    </a:lnTo>
                    <a:lnTo>
                      <a:pt x="6347" y="16677"/>
                    </a:lnTo>
                    <a:lnTo>
                      <a:pt x="478" y="16677"/>
                    </a:lnTo>
                    <a:lnTo>
                      <a:pt x="1510" y="18744"/>
                    </a:lnTo>
                    <a:lnTo>
                      <a:pt x="3641" y="20293"/>
                    </a:lnTo>
                    <a:lnTo>
                      <a:pt x="6798" y="21264"/>
                    </a:lnTo>
                    <a:lnTo>
                      <a:pt x="10908" y="21600"/>
                    </a:lnTo>
                    <a:lnTo>
                      <a:pt x="13296" y="21495"/>
                    </a:lnTo>
                    <a:lnTo>
                      <a:pt x="20061" y="18923"/>
                    </a:lnTo>
                    <a:lnTo>
                      <a:pt x="20440" y="18430"/>
                    </a:lnTo>
                    <a:lnTo>
                      <a:pt x="20894" y="17843"/>
                    </a:lnTo>
                    <a:lnTo>
                      <a:pt x="21417" y="16549"/>
                    </a:lnTo>
                    <a:lnTo>
                      <a:pt x="21589" y="15120"/>
                    </a:lnTo>
                    <a:lnTo>
                      <a:pt x="21600" y="13415"/>
                    </a:lnTo>
                    <a:lnTo>
                      <a:pt x="21600" y="43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15" name="Shape"/>
              <p:cNvSpPr/>
              <p:nvPr/>
            </p:nvSpPr>
            <p:spPr>
              <a:xfrm>
                <a:off x="597383" y="49402"/>
                <a:ext cx="120563" cy="1665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5598" y="0"/>
                    </a:lnTo>
                    <a:lnTo>
                      <a:pt x="11754" y="8888"/>
                    </a:lnTo>
                    <a:lnTo>
                      <a:pt x="11129" y="10880"/>
                    </a:lnTo>
                    <a:lnTo>
                      <a:pt x="11042" y="10880"/>
                    </a:lnTo>
                    <a:lnTo>
                      <a:pt x="10119" y="8511"/>
                    </a:lnTo>
                    <a:lnTo>
                      <a:pt x="6266" y="0"/>
                    </a:lnTo>
                    <a:lnTo>
                      <a:pt x="0" y="0"/>
                    </a:lnTo>
                    <a:lnTo>
                      <a:pt x="6048" y="11578"/>
                    </a:lnTo>
                    <a:lnTo>
                      <a:pt x="6851" y="13186"/>
                    </a:lnTo>
                    <a:lnTo>
                      <a:pt x="7379" y="14377"/>
                    </a:lnTo>
                    <a:lnTo>
                      <a:pt x="7670" y="15271"/>
                    </a:lnTo>
                    <a:lnTo>
                      <a:pt x="7757" y="15986"/>
                    </a:lnTo>
                    <a:lnTo>
                      <a:pt x="7757" y="17319"/>
                    </a:lnTo>
                    <a:lnTo>
                      <a:pt x="6792" y="18207"/>
                    </a:lnTo>
                    <a:lnTo>
                      <a:pt x="2323" y="18207"/>
                    </a:lnTo>
                    <a:lnTo>
                      <a:pt x="2323" y="21600"/>
                    </a:lnTo>
                    <a:lnTo>
                      <a:pt x="5830" y="21600"/>
                    </a:lnTo>
                    <a:lnTo>
                      <a:pt x="8751" y="21340"/>
                    </a:lnTo>
                    <a:lnTo>
                      <a:pt x="10863" y="20498"/>
                    </a:lnTo>
                    <a:lnTo>
                      <a:pt x="12442" y="18978"/>
                    </a:lnTo>
                    <a:lnTo>
                      <a:pt x="13759" y="1668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